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ED7FD-709B-AF22-34AB-17B1761B7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A31A9E-9532-34C2-1A28-38BF01A5D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5A8023-068C-D097-2F49-1562CEA26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DA199D-18B0-1297-25EB-BF30B3784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55F6E-269A-1092-3328-F3592921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16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CEE0A8-B4CD-3244-7907-D3875A11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55E1A3B-53E5-2A94-2339-E9F92DA0D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FE1CB0-7446-906C-D3BB-BDB14A1E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36F45B-CE15-B930-0BC8-D9D0741A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9F3BB-5285-3750-63D9-D642E396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8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2232E1-38B4-E395-B8F5-45BDECE01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3D6B23F-B36C-CDB4-C569-8C02E2768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A26D4E-2688-3969-E508-5738739E6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8B6B63-CCC3-CBA3-B732-4F926B03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E5E468-D9B5-93C7-5014-AD6B5A3F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738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615E29-F40F-67DB-A8B6-1EC3DC72D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025927-A099-EEF9-6599-A2837727F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15E8B1-6855-F4A4-C869-AE52CD21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F7B3E2-D029-51D6-85AB-132A2B88A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DC1F93-8E18-50C6-07E1-60EE5F72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5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D62775-89C6-8121-8CB3-A9EAAD95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77EA43-27F6-CC82-9B42-194DF5F09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FF050-9AAA-1932-6A9F-AFECB0BE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CDB709-42C4-39C4-17F4-C3631AC4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5E17EA-8E1C-938E-985F-678ABA57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5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441D8E-61A0-E05C-2FE5-456FADBC4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2EBA27-A879-5292-2932-FE3AD166C4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32E46-48AE-E96C-836D-F07B44D13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82EA5A-8BE4-E66B-4751-2BA9D6C1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170943-D676-BBBF-C60E-E3EF8D7E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075D14-4EC6-BE9D-0AB1-8AD3E078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13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56AFC-0742-C6B0-FBF6-CC18754C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5F9430-2509-A898-E26E-9B5A0BD98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6B0134-4B80-D4DE-C644-6A6085A93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A744FB-D1EA-0D67-003A-8FC963E7B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A00B835-8EDB-CD27-14BE-90E81E69BA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9A4B8D9-45C7-10B5-A9D2-0081623D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131A9C-9F18-A112-D905-9A576067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98D0675-0B3F-B48C-05B2-388066EA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854A8-EF63-7345-DA69-BD5B49F0C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2FD6BE3-EBCF-2A82-9D06-20EDDA77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FFC3DD-FA83-45C3-14B0-50DAB103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3B1AFE3-69BB-712E-122E-D77C4B65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5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C39014-A64C-7CE3-C9D7-F12BF66A6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3ABEA8C-8015-9498-D030-06AB323F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A58E99-95CB-0F85-52D5-DBBA0074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93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6ADC42-5AFC-5E71-AFD4-55BCB819D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5DDD9C-0DA6-EC81-7D42-02C33D59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FFBBFF-C18B-1FE1-5DC9-899C128AF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783950-86BF-7F81-ADC8-A01BA9FB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D76013-7D8F-2B4C-F196-19489C96D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83630A-3F78-4EF9-0C61-A35B940D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24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0D675-747B-80C3-1B81-1A00CA96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2E5934-72B4-3DFA-13EA-A8D2DD4E5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3D8F27-EE73-2654-026C-4977B1467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82C99E-2750-0ACE-9E7B-38F45973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343B3E-79E8-942A-7D03-913E6F42A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7790B2-4857-DB4C-F37F-5DC5445C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7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D56E56-8793-F303-45FD-D12934DF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D3C2DE-8E73-7018-FADE-D3ECE0A16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F118B4-5D68-F8E9-DEE9-9C5E05924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676F-9046-46CF-8F1F-225C51BEB23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7CFA14-8D5A-5AEB-D0B3-15D8FBB0E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AD259D-142F-8517-314A-2464E5DF4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E9327-4DB8-4D40-809A-8E79B6168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4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08E66E3-3FE7-7AA5-4F53-E59B4CDB7F60}"/>
              </a:ext>
            </a:extLst>
          </p:cNvPr>
          <p:cNvGrpSpPr/>
          <p:nvPr/>
        </p:nvGrpSpPr>
        <p:grpSpPr>
          <a:xfrm>
            <a:off x="44268" y="89011"/>
            <a:ext cx="12132124" cy="5734999"/>
            <a:chOff x="44268" y="609527"/>
            <a:chExt cx="12132124" cy="5734999"/>
          </a:xfrm>
        </p:grpSpPr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5488DC0-7E80-30E8-841B-055850CAD7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68" y="886262"/>
              <a:ext cx="12132124" cy="5458264"/>
            </a:xfrm>
            <a:prstGeom prst="rect">
              <a:avLst/>
            </a:prstGeom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96A2D313-F16F-9AE7-B059-9E7B7BEFA36B}"/>
                </a:ext>
              </a:extLst>
            </p:cNvPr>
            <p:cNvSpPr txBox="1"/>
            <p:nvPr/>
          </p:nvSpPr>
          <p:spPr>
            <a:xfrm>
              <a:off x="131256" y="609527"/>
              <a:ext cx="3763848" cy="92333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u="sng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会場</a:t>
              </a:r>
              <a:endParaRPr kumimoji="1" lang="en-US" altLang="ja-JP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（院外薬局</a:t>
              </a:r>
              <a:r>
                <a:rPr kumimoji="1" lang="en-US" altLang="ja-JP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2</a:t>
              </a:r>
              <a:r>
                <a:rPr kumimoji="1" lang="ja-JP" altLang="en-US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階　ゼブラ棟だんだん</a:t>
              </a:r>
              <a:endPara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  <a:p>
              <a:pPr algn="ctr"/>
              <a:r>
                <a:rPr kumimoji="1" lang="ja-JP" altLang="en-US" dirty="0">
                  <a:latin typeface="BIZ UDゴシック" panose="020B0400000000000000" pitchFamily="49" charset="-128"/>
                  <a:ea typeface="BIZ UDゴシック" panose="020B0400000000000000" pitchFamily="49" charset="-128"/>
                </a:rPr>
                <a:t>カンファレンスルーム）</a:t>
              </a:r>
              <a:endParaRPr kumimoji="1"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endParaRPr>
            </a:p>
          </p:txBody>
        </p: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87691DDE-234A-AE8F-9B89-8D77996B5528}"/>
                </a:ext>
              </a:extLst>
            </p:cNvPr>
            <p:cNvCxnSpPr>
              <a:cxnSpLocks/>
            </p:cNvCxnSpPr>
            <p:nvPr/>
          </p:nvCxnSpPr>
          <p:spPr>
            <a:xfrm>
              <a:off x="520505" y="1511774"/>
              <a:ext cx="0" cy="1470577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F90077C6-170A-3800-6C63-71CA60124DB5}"/>
                </a:ext>
              </a:extLst>
            </p:cNvPr>
            <p:cNvCxnSpPr/>
            <p:nvPr/>
          </p:nvCxnSpPr>
          <p:spPr>
            <a:xfrm>
              <a:off x="520505" y="2968283"/>
              <a:ext cx="1167618" cy="66118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矢印: 下 15">
            <a:extLst>
              <a:ext uri="{FF2B5EF4-FFF2-40B4-BE49-F238E27FC236}">
                <a16:creationId xmlns:a16="http://schemas.microsoft.com/office/drawing/2014/main" id="{136C91EE-85AC-6E17-69D0-D0D8426532E3}"/>
              </a:ext>
            </a:extLst>
          </p:cNvPr>
          <p:cNvSpPr/>
          <p:nvPr/>
        </p:nvSpPr>
        <p:spPr>
          <a:xfrm rot="10800000">
            <a:off x="6646979" y="5106387"/>
            <a:ext cx="207743" cy="71415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50C5D4F-17CC-5E42-C7BF-9696FBDB743E}"/>
              </a:ext>
            </a:extLst>
          </p:cNvPr>
          <p:cNvSpPr txBox="1"/>
          <p:nvPr/>
        </p:nvSpPr>
        <p:spPr>
          <a:xfrm>
            <a:off x="1977627" y="5910424"/>
            <a:ext cx="5943216" cy="369332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駐車場は平面駐車場又は立体駐車場をご利用下さい</a:t>
            </a: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142B5505-1E96-E4D3-D0B4-64BB7D3E8CA1}"/>
              </a:ext>
            </a:extLst>
          </p:cNvPr>
          <p:cNvSpPr/>
          <p:nvPr/>
        </p:nvSpPr>
        <p:spPr>
          <a:xfrm rot="10800000">
            <a:off x="2891718" y="5106388"/>
            <a:ext cx="207742" cy="70916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335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MEセンター</dc:creator>
  <cp:lastModifiedBy>MEセンター</cp:lastModifiedBy>
  <cp:revision>7</cp:revision>
  <cp:lastPrinted>2024-04-15T00:03:06Z</cp:lastPrinted>
  <dcterms:created xsi:type="dcterms:W3CDTF">2024-02-20T23:30:41Z</dcterms:created>
  <dcterms:modified xsi:type="dcterms:W3CDTF">2024-04-15T00:03:35Z</dcterms:modified>
</cp:coreProperties>
</file>